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3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4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4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7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5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1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EC8030-D1E7-4876-9247-EFD82481330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023EE7-61B0-4373-87F7-1280AB2DB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69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youtu.be/mHYzP5VPyO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88045292_15672" TargetMode="External"/><Relationship Id="rId2" Type="http://schemas.openxmlformats.org/officeDocument/2006/relationships/hyperlink" Target="https://logiclike.com/2.0/cabinet/course/logic?firstLoad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Z0Ep3TR-s6A" TargetMode="External"/><Relationship Id="rId4" Type="http://schemas.openxmlformats.org/officeDocument/2006/relationships/hyperlink" Target="http://kid-mama.ru/chisla-ot-0-do-10-trenazhery/sostav-chisla-10-lampochk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E1B2F-4054-9E08-0CD6-D5BF4B6E5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BC8942-7546-C775-8A46-CDA159B2C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03491-26E7-61AA-4841-D7ED5036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C0706-E53B-F4A8-146B-21B41D4C939E}"/>
              </a:ext>
            </a:extLst>
          </p:cNvPr>
          <p:cNvSpPr txBox="1"/>
          <p:nvPr/>
        </p:nvSpPr>
        <p:spPr>
          <a:xfrm>
            <a:off x="2167848" y="2316163"/>
            <a:ext cx="978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Пирамида. Конус. Цилиндр.</a:t>
            </a:r>
          </a:p>
        </p:txBody>
      </p:sp>
    </p:spTree>
    <p:extLst>
      <p:ext uri="{BB962C8B-B14F-4D97-AF65-F5344CB8AC3E}">
        <p14:creationId xmlns:p14="http://schemas.microsoft.com/office/powerpoint/2010/main" val="276679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96CB7A-6279-4BB4-ED97-491EC4725562}"/>
              </a:ext>
            </a:extLst>
          </p:cNvPr>
          <p:cNvSpPr txBox="1"/>
          <p:nvPr/>
        </p:nvSpPr>
        <p:spPr>
          <a:xfrm>
            <a:off x="349320" y="256853"/>
            <a:ext cx="11361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дом.</a:t>
            </a:r>
          </a:p>
          <a:p>
            <a:pPr marL="742950" indent="-742950">
              <a:buAutoNum type="arabicPeriod"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дома предметы (в окружающей вас обстановке), похожие на форму пирамиды, конуса, цилиндра. </a:t>
            </a:r>
          </a:p>
          <a:p>
            <a:pPr marL="742950" indent="-742950">
              <a:buAutoNum type="arabicPeriod"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Закрепите с детьми состав числа 10.</a:t>
            </a:r>
          </a:p>
          <a:p>
            <a:pPr marL="742950" indent="-742950">
              <a:buAutoNum type="arabicPeriod"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Закрепите взаимосвязь целого и частей, а также сложение и вычитание чисел на числовом отрезке.</a:t>
            </a:r>
          </a:p>
        </p:txBody>
      </p:sp>
    </p:spTree>
    <p:extLst>
      <p:ext uri="{BB962C8B-B14F-4D97-AF65-F5344CB8AC3E}">
        <p14:creationId xmlns:p14="http://schemas.microsoft.com/office/powerpoint/2010/main" val="18559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CAB00F-CE4A-58E9-889D-3686544B3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15" y="0"/>
            <a:ext cx="8187369" cy="5715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B8EFF1-B962-C600-19FF-BB964EDCE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" y="383439"/>
            <a:ext cx="1872867" cy="1872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90710E-2916-56E5-A7B1-3CB63F6DB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04" y="2978433"/>
            <a:ext cx="2089533" cy="2736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BD0C0A-93B3-5554-E362-7C2D97F6C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28" y="4328212"/>
            <a:ext cx="2423711" cy="242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3E58FE-A723-0A31-C573-DE6E3DA8E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4332343"/>
            <a:ext cx="2156551" cy="241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D4997-2E14-7F16-C3BE-53C6524D7C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/>
          <a:stretch/>
        </p:blipFill>
        <p:spPr>
          <a:xfrm>
            <a:off x="10094203" y="394257"/>
            <a:ext cx="2089533" cy="218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53E388-81B6-5394-F006-94CDB7BB90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5"/>
          <a:stretch/>
        </p:blipFill>
        <p:spPr>
          <a:xfrm>
            <a:off x="129447" y="2639744"/>
            <a:ext cx="1872867" cy="242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E3F9F2-8339-6B20-F18D-9386588A2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09" y="4328212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66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A0BD74-127E-2236-2079-5099C29FB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A0CDAF-D35C-BB60-0BC8-A997645A9EF9}"/>
              </a:ext>
            </a:extLst>
          </p:cNvPr>
          <p:cNvSpPr txBox="1"/>
          <p:nvPr/>
        </p:nvSpPr>
        <p:spPr>
          <a:xfrm>
            <a:off x="4397339" y="996593"/>
            <a:ext cx="522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пауза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7548A-E574-A189-95AC-91B8C17E6DD7}"/>
              </a:ext>
            </a:extLst>
          </p:cNvPr>
          <p:cNvSpPr txBox="1"/>
          <p:nvPr/>
        </p:nvSpPr>
        <p:spPr>
          <a:xfrm>
            <a:off x="1510301" y="2424700"/>
            <a:ext cx="9113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https://youtu.be/mHYzP5VPyO0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46176B-6552-744E-3AB9-243D5D5C2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5" t="51386" r="7925" b="8613"/>
          <a:stretch/>
        </p:blipFill>
        <p:spPr>
          <a:xfrm>
            <a:off x="3759309" y="3287730"/>
            <a:ext cx="4460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35C8E-B205-3F49-02B0-E7B47AE3C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" t="26995" r="5401" b="3101"/>
          <a:stretch/>
        </p:blipFill>
        <p:spPr>
          <a:xfrm>
            <a:off x="131813" y="415886"/>
            <a:ext cx="11928373" cy="602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702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 1.jpg">
            <a:extLst>
              <a:ext uri="{FF2B5EF4-FFF2-40B4-BE49-F238E27FC236}">
                <a16:creationId xmlns:a16="http://schemas.microsoft.com/office/drawing/2014/main" id="{8359252A-A89B-3FED-B667-2860E0921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46445" r="15337" b="28668"/>
          <a:stretch/>
        </p:blipFill>
        <p:spPr bwMode="auto">
          <a:xfrm>
            <a:off x="198303" y="198304"/>
            <a:ext cx="11854150" cy="636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4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DDF6CB-ABED-F7F5-717E-EE544C820E4F}"/>
              </a:ext>
            </a:extLst>
          </p:cNvPr>
          <p:cNvSpPr txBox="1"/>
          <p:nvPr/>
        </p:nvSpPr>
        <p:spPr>
          <a:xfrm>
            <a:off x="1421176" y="2634863"/>
            <a:ext cx="98821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https://logiclike.com/2.0/cabinet/course/logic?firstLoad=true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https://vk.com/wall-88045292_15672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http://kid-mama.ru/chisla-ot-0-do-10-trenazhery/sostav-chisla-10-lampochki/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https://youtu.be/Z0Ep3TR-s6A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F7C2D-F128-37CA-3F08-9A2248A0A3D7}"/>
              </a:ext>
            </a:extLst>
          </p:cNvPr>
          <p:cNvSpPr txBox="1"/>
          <p:nvPr/>
        </p:nvSpPr>
        <p:spPr>
          <a:xfrm>
            <a:off x="528810" y="220337"/>
            <a:ext cx="1228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поиграйте с детьми в увлекательные интерактивные игры: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87D86-2F00-1E9B-E8F3-BD459BA6EEC7}"/>
              </a:ext>
            </a:extLst>
          </p:cNvPr>
          <p:cNvSpPr txBox="1"/>
          <p:nvPr/>
        </p:nvSpPr>
        <p:spPr>
          <a:xfrm>
            <a:off x="451692" y="743557"/>
            <a:ext cx="1121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детьми в интерактивные игры на этих сайтах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325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81C958-DBFC-DB21-C4DC-CC6C9DEFB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72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123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Яковлева</dc:creator>
  <cp:lastModifiedBy>Наталья Яковлева</cp:lastModifiedBy>
  <cp:revision>3</cp:revision>
  <dcterms:created xsi:type="dcterms:W3CDTF">2023-04-18T05:18:10Z</dcterms:created>
  <dcterms:modified xsi:type="dcterms:W3CDTF">2023-04-18T09:35:37Z</dcterms:modified>
</cp:coreProperties>
</file>